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111960f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111960f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111960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111960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111960f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111960f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111960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111960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e111960f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e111960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111960f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111960f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e111960f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e111960f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111960f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111960f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e111960f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e111960f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e111960f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e111960f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e111960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e111960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111960f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111960f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111960f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111960f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111960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111960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111960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111960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111960f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111960f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111960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111960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111960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111960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111960f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111960f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111960f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111960f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111960f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111960f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e111960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e111960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111960f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111960f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111960f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111960f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111960f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111960f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111960f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111960f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111960f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111960f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111960f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111960f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111960f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111960f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111960f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111960f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111960f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111960f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111960f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111960f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e111960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e111960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111960f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111960f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111960f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111960f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111960f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111960f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111960f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111960f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111960f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111960f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111960f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111960f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111960f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111960f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111960f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111960f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111960f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111960f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111960f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111960f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e111960f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e111960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111960f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111960f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111960f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111960f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111960f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111960f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111960f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111960f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111960f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111960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e111960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e111960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111960f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111960f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111960f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111960f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</a:t>
            </a:r>
            <a:r>
              <a:rPr lang="en"/>
              <a:t>Registration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 screen views related to teacher registration module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 title="initia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464"/>
            <a:ext cx="9143999" cy="479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 title="allEmptyField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199"/>
            <a:ext cx="9144001" cy="480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 title="invalidEmailForma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407"/>
            <a:ext cx="9144001" cy="475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 title="invalidCred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773"/>
            <a:ext cx="9143999" cy="4769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 title="submitti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82"/>
            <a:ext cx="9144001" cy="479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 title="somethingWentWro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82"/>
            <a:ext cx="9144001" cy="479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 title="succe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537"/>
            <a:ext cx="9144001" cy="478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/ Students List</a:t>
            </a:r>
            <a:endParaRPr/>
          </a:p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home / students list module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 title="initialLoadi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234"/>
            <a:ext cx="9143999" cy="478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 title="noData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633"/>
            <a:ext cx="9143998" cy="477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initia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633"/>
            <a:ext cx="9143998" cy="477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 title="somethingWentWro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554"/>
            <a:ext cx="9144001" cy="4736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 title="studentsDataListInitia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313"/>
            <a:ext cx="9143999" cy="475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 title="studentsDataListPaginated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421"/>
            <a:ext cx="9144001" cy="468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 title="studentsDataListFiltered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642"/>
            <a:ext cx="9144001" cy="476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 title="studentsDataListAllCard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8771"/>
            <a:ext cx="9144001" cy="332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 title="predictingStudentResul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258"/>
            <a:ext cx="9144001" cy="478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 title="somethingWentWrongOnResultPrediction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287"/>
            <a:ext cx="9144001" cy="482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 title="predictingStudentResultFai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172"/>
            <a:ext cx="9144001" cy="474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 title="predictingStudentResultPa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754"/>
            <a:ext cx="9144001" cy="479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Student Details</a:t>
            </a:r>
            <a:endParaRPr/>
          </a:p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a student details module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 title="allEmptyField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44"/>
            <a:ext cx="9144001" cy="467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2" title="initialData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486"/>
            <a:ext cx="9144000" cy="43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 title="initialDataWithNoPredictionHistory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936"/>
            <a:ext cx="9143998" cy="474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4" title="predictingResul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19"/>
            <a:ext cx="9144001" cy="472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 title="somethingWentWrongOnResultPrediction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199"/>
            <a:ext cx="9144001" cy="480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 title="predictingResultFai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554"/>
            <a:ext cx="9144001" cy="4736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 title="predictingResultPa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382"/>
            <a:ext cx="9144001" cy="473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New Student</a:t>
            </a:r>
            <a:endParaRPr/>
          </a:p>
        </p:txBody>
      </p:sp>
      <p:sp>
        <p:nvSpPr>
          <p:cNvPr id="296" name="Google Shape;296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add new student module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9" title="initia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82"/>
            <a:ext cx="9144001" cy="479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0" title="allEmptyField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34"/>
            <a:ext cx="9144001" cy="481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1" title="invalidAttendanceAndInvalidPreviousMark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309"/>
            <a:ext cx="9143999" cy="481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invalidEmailForma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199"/>
            <a:ext cx="9144001" cy="480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2" title="invalidAssignmentSco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017"/>
            <a:ext cx="9143998" cy="476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3" title="submitti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554"/>
            <a:ext cx="9144001" cy="4736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4" title="studentAdditionFailed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005"/>
            <a:ext cx="9144000" cy="472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5" title="studentAddedSuccessfully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29"/>
            <a:ext cx="9144001" cy="47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Student</a:t>
            </a:r>
            <a:endParaRPr/>
          </a:p>
        </p:txBody>
      </p:sp>
      <p:sp>
        <p:nvSpPr>
          <p:cNvPr id="351" name="Google Shape;351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edit a student details module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7" title="initialPrefilledData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29"/>
            <a:ext cx="9144001" cy="47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8" title="invalidFieldsValu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789"/>
            <a:ext cx="9144001" cy="474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9" title="submitti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34"/>
            <a:ext cx="9144001" cy="481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0" title="updateFailed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29"/>
            <a:ext cx="9144001" cy="47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1" title="updateSucce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82"/>
            <a:ext cx="9144001" cy="479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 title="invalidPasswordForma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598"/>
            <a:ext cx="9144000" cy="479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Logout</a:t>
            </a:r>
            <a:endParaRPr/>
          </a:p>
        </p:txBody>
      </p:sp>
      <p:sp>
        <p:nvSpPr>
          <p:cNvPr id="392" name="Google Shape;392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Teacher Logout module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3" title="confirmationModal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232"/>
            <a:ext cx="9144000" cy="473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4" title="somethingWentWro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234"/>
            <a:ext cx="9143999" cy="478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5" title="loggedOutSucce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467"/>
            <a:ext cx="9144001" cy="47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 title="submitti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301"/>
            <a:ext cx="9144000" cy="476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 title="somethingWentWrong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32"/>
            <a:ext cx="9144001" cy="471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 title="success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69"/>
            <a:ext cx="9144001" cy="482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Login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Contains screen views related to teacher login module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